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ABE"/>
    <a:srgbClr val="05294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E79B-8881-47C7-B78C-06AD3B25A21F}" type="datetimeFigureOut">
              <a:rPr lang="es-EC" smtClean="0"/>
              <a:t>27/9/18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3CE1-4F43-4CEA-A8B0-CB5327199D3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83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81354"/>
            <a:ext cx="12192000" cy="657664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688" y="2655912"/>
            <a:ext cx="10092397" cy="271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WELCOME </a:t>
            </a:r>
            <a:r>
              <a:rPr lang="en-US" dirty="0" err="1"/>
              <a:t>TITle</a:t>
            </a:r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D2B9-B040-46D4-B7A3-52DC801E4F1F}" type="datetimeFigureOut">
              <a:rPr lang="es-EC" smtClean="0"/>
              <a:pPr/>
              <a:t>27/9/18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688" y="2158668"/>
            <a:ext cx="8312728" cy="47769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s-EC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6688" y="0"/>
            <a:ext cx="2926080" cy="1491175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5" y="477233"/>
            <a:ext cx="2351006" cy="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88" y="3303854"/>
            <a:ext cx="11039878" cy="1790660"/>
          </a:xfrm>
        </p:spPr>
        <p:txBody>
          <a:bodyPr anchor="t">
            <a:noAutofit/>
          </a:bodyPr>
          <a:lstStyle>
            <a:lvl1pPr marL="0" algn="l">
              <a:lnSpc>
                <a:spcPct val="100000"/>
              </a:lnSpc>
              <a:spcAft>
                <a:spcPts val="0"/>
              </a:spcAft>
              <a:defRPr sz="5400" cap="all" baseline="0"/>
            </a:lvl1pPr>
          </a:lstStyle>
          <a:p>
            <a:r>
              <a:rPr lang="en-US" dirty="0"/>
              <a:t>MASTER TITLE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688" y="2799769"/>
            <a:ext cx="11039878" cy="47769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s-EC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26688" y="5233019"/>
            <a:ext cx="11039878" cy="1070235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6688" y="0"/>
            <a:ext cx="2926080" cy="1491175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5" y="477233"/>
            <a:ext cx="2351006" cy="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3" y="1838901"/>
            <a:ext cx="11175936" cy="446342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908828F-1F16-E34E-92DD-F492FFD2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43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s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778418"/>
            <a:ext cx="11175932" cy="720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C" sz="4800" kern="1200" cap="none" baseline="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s-EC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63365" y="1868872"/>
            <a:ext cx="11175274" cy="448972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585C209-186D-454D-AC24-0BFFD6C3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2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573" y="2281821"/>
            <a:ext cx="11204066" cy="2715700"/>
          </a:xfrm>
        </p:spPr>
        <p:txBody>
          <a:bodyPr/>
          <a:lstStyle>
            <a:lvl1pPr>
              <a:defRPr lang="en-US" sz="4800" kern="1200" cap="none" baseline="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s-EC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CCF2518-D700-214D-89DB-F365469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29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AAB18-1D6C-5847-9ADA-3FE06C5D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258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9" y="773723"/>
            <a:ext cx="11175928" cy="706902"/>
          </a:xfrm>
        </p:spPr>
        <p:txBody>
          <a:bodyPr anchor="b"/>
          <a:lstStyle>
            <a:lvl1pPr>
              <a:defRPr lang="en-US" sz="4800" kern="1200" cap="none" baseline="0" smtClean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42" y="1786595"/>
            <a:ext cx="7054097" cy="4586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9" y="1786596"/>
            <a:ext cx="3773219" cy="45860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3FDC327-3001-D646-A8F6-DFDE1483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509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9" y="773723"/>
            <a:ext cx="11157029" cy="706902"/>
          </a:xfrm>
        </p:spPr>
        <p:txBody>
          <a:bodyPr anchor="b"/>
          <a:lstStyle>
            <a:lvl1pPr>
              <a:defRPr lang="en-US" sz="4800" kern="1200" cap="none" baseline="0" smtClean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044" y="1786595"/>
            <a:ext cx="5551595" cy="4586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8" y="1786596"/>
            <a:ext cx="5408385" cy="45860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3FDC327-3001-D646-A8F6-DFDE1483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151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786028"/>
            <a:ext cx="11133728" cy="691080"/>
          </a:xfrm>
        </p:spPr>
        <p:txBody>
          <a:bodyPr anchor="b"/>
          <a:lstStyle>
            <a:lvl1pPr>
              <a:defRPr lang="es-EC" sz="4800" kern="1200" cap="none" baseline="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8615" y="1798047"/>
            <a:ext cx="7061887" cy="44620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5" y="1790109"/>
            <a:ext cx="3773219" cy="44700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1077439-C746-5E44-AF21-F611B56E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60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104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9625"/>
            <a:ext cx="10092397" cy="271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04713"/>
            <a:ext cx="10092397" cy="187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E6D2B9-B040-46D4-B7A3-52DC801E4F1F}" type="datetimeFigureOut">
              <a:rPr lang="es-EC" smtClean="0"/>
              <a:pPr/>
              <a:t>27/9/18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82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9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600" kern="1200" cap="all" baseline="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Foundational Principles of</a:t>
            </a:r>
            <a:br>
              <a:rPr lang="es-EC" dirty="0"/>
            </a:br>
            <a:r>
              <a:rPr lang="es-EC" dirty="0"/>
              <a:t>Patient Blood Management</a:t>
            </a:r>
          </a:p>
        </p:txBody>
      </p:sp>
    </p:spTree>
    <p:extLst>
      <p:ext uri="{BB962C8B-B14F-4D97-AF65-F5344CB8AC3E}">
        <p14:creationId xmlns:p14="http://schemas.microsoft.com/office/powerpoint/2010/main" val="332987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F5A33-B9D7-6F40-809D-F2E0B26CC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00" y="664694"/>
            <a:ext cx="7004455" cy="58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24621-6D25-1F49-A1AB-52630AAA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" y="1151239"/>
            <a:ext cx="12192000" cy="48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3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D42655-A7DB-FD44-9D52-D17A5CC8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" y="1146867"/>
            <a:ext cx="12192000" cy="48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6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F0B74F-5406-9340-B93B-A01AD65B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" y="1143742"/>
            <a:ext cx="12192000" cy="48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31658-D62D-6242-A808-8FE724AB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" y="1154358"/>
            <a:ext cx="12192000" cy="48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40D9B0-0609-7443-8A8A-EAF5365052C6}" vid="{60C0240F-2287-5F43-9A9A-97A1D40F45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6C3661439254E87E0E38B1D53DA91" ma:contentTypeVersion="18" ma:contentTypeDescription="Create a new document." ma:contentTypeScope="" ma:versionID="530f725bbe6fc434d36ec8d78caee3d5">
  <xsd:schema xmlns:xsd="http://www.w3.org/2001/XMLSchema" xmlns:xs="http://www.w3.org/2001/XMLSchema" xmlns:p="http://schemas.microsoft.com/office/2006/metadata/properties" xmlns:ns2="dbb68f0f-f430-455b-b795-b5e22e84a383" xmlns:ns3="2d7d53e4-d5a3-4b65-9148-ac72a0218713" targetNamespace="http://schemas.microsoft.com/office/2006/metadata/properties" ma:root="true" ma:fieldsID="7e019ab5f333952f9c967915d8dada7b" ns2:_="" ns3:_="">
    <xsd:import namespace="dbb68f0f-f430-455b-b795-b5e22e84a383"/>
    <xsd:import namespace="2d7d53e4-d5a3-4b65-9148-ac72a0218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68f0f-f430-455b-b795-b5e22e84a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388232-1b1f-4ce2-a667-24a8dd855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d53e4-d5a3-4b65-9148-ac72a021871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7fff74-6156-4f09-a115-630f4a3cda13}" ma:internalName="TaxCatchAll" ma:showField="CatchAllData" ma:web="2d7d53e4-d5a3-4b65-9148-ac72a0218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82B23-941E-45C7-861D-25484A1A4F6F}"/>
</file>

<file path=customXml/itemProps2.xml><?xml version="1.0" encoding="utf-8"?>
<ds:datastoreItem xmlns:ds="http://schemas.openxmlformats.org/officeDocument/2006/customXml" ds:itemID="{F4736C69-CE1B-48A3-BC10-81FB3387B5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3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Demi Cond</vt:lpstr>
      <vt:lpstr>Office Theme</vt:lpstr>
      <vt:lpstr>Foundational Principles of Patient Blood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Melseth</dc:creator>
  <cp:lastModifiedBy>Carmen Melseth</cp:lastModifiedBy>
  <cp:revision>4</cp:revision>
  <dcterms:created xsi:type="dcterms:W3CDTF">2018-08-13T13:19:44Z</dcterms:created>
  <dcterms:modified xsi:type="dcterms:W3CDTF">2018-09-27T21:45:59Z</dcterms:modified>
</cp:coreProperties>
</file>